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8" r:id="rId7"/>
    <p:sldId id="280" r:id="rId8"/>
    <p:sldId id="261" r:id="rId9"/>
    <p:sldId id="279" r:id="rId10"/>
    <p:sldId id="262" r:id="rId11"/>
    <p:sldId id="273" r:id="rId12"/>
    <p:sldId id="263" r:id="rId13"/>
    <p:sldId id="265" r:id="rId14"/>
    <p:sldId id="264" r:id="rId15"/>
    <p:sldId id="266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5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#2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790552-0CC6-43DA-98FE-CF8D51294FC3}" type="doc">
      <dgm:prSet loTypeId="urn:microsoft.com/office/officeart/2005/8/layout/matrix3" loCatId="matrix" qsTypeId="urn:microsoft.com/office/officeart/2005/8/quickstyle/simple1#2" qsCatId="simple" csTypeId="urn:microsoft.com/office/officeart/2005/8/colors/colorful5#2" csCatId="colorful" phldr="1"/>
      <dgm:spPr/>
      <dgm:t>
        <a:bodyPr/>
        <a:lstStyle/>
        <a:p>
          <a:endParaRPr lang="zh-CN" altLang="en-US"/>
        </a:p>
      </dgm:t>
    </dgm:pt>
    <dgm:pt modelId="{29F68FDC-E32B-49DF-B82B-B025C0B7F78F}">
      <dgm:prSet phldrT="[文本]"/>
      <dgm:spPr/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DB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A067CD-EFA2-40DA-B1FD-ED91F861BA02}" type="parTrans" cxnId="{D0644DB1-FF9A-409F-81FF-16056A73DF25}">
      <dgm:prSet/>
      <dgm:spPr/>
      <dgm:t>
        <a:bodyPr/>
        <a:lstStyle/>
        <a:p>
          <a:endParaRPr lang="zh-CN" altLang="en-US"/>
        </a:p>
      </dgm:t>
    </dgm:pt>
    <dgm:pt modelId="{1BA2D9CE-6110-4BAD-9117-389261B25DAE}" type="sibTrans" cxnId="{D0644DB1-FF9A-409F-81FF-16056A73DF25}">
      <dgm:prSet/>
      <dgm:spPr/>
      <dgm:t>
        <a:bodyPr/>
        <a:lstStyle/>
        <a:p>
          <a:endParaRPr lang="zh-CN" altLang="en-US"/>
        </a:p>
      </dgm:t>
    </dgm:pt>
    <dgm:pt modelId="{857F8FCE-0224-44DC-B0A4-8DEF498B30D1}">
      <dgm:prSet phldrT="[文本]"/>
      <dgm:spPr/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Server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4223E9-FDC8-498B-AB1F-357359F306E1}" type="parTrans" cxnId="{26C70C26-492D-49EE-9068-DF5B103EA485}">
      <dgm:prSet/>
      <dgm:spPr/>
      <dgm:t>
        <a:bodyPr/>
        <a:lstStyle/>
        <a:p>
          <a:endParaRPr lang="zh-CN" altLang="en-US"/>
        </a:p>
      </dgm:t>
    </dgm:pt>
    <dgm:pt modelId="{7FB00910-A9D2-4B6E-B53C-99FB14758693}" type="sibTrans" cxnId="{26C70C26-492D-49EE-9068-DF5B103EA485}">
      <dgm:prSet/>
      <dgm:spPr/>
      <dgm:t>
        <a:bodyPr/>
        <a:lstStyle/>
        <a:p>
          <a:endParaRPr lang="zh-CN" altLang="en-US"/>
        </a:p>
      </dgm:t>
    </dgm:pt>
    <dgm:pt modelId="{9680841A-C23F-4155-8B68-14C41ED4E50E}">
      <dgm:prSet phldrT="[文本]"/>
      <dgm:spPr/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System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1AF476-EF22-4131-BA4E-3DAAE65C7057}" type="parTrans" cxnId="{F5C72B3C-41E6-4A8E-B06A-D4998B5C012D}">
      <dgm:prSet/>
      <dgm:spPr/>
      <dgm:t>
        <a:bodyPr/>
        <a:lstStyle/>
        <a:p>
          <a:endParaRPr lang="zh-CN" altLang="en-US"/>
        </a:p>
      </dgm:t>
    </dgm:pt>
    <dgm:pt modelId="{E54B8211-819C-417D-8397-D17D7070480D}" type="sibTrans" cxnId="{F5C72B3C-41E6-4A8E-B06A-D4998B5C012D}">
      <dgm:prSet/>
      <dgm:spPr/>
      <dgm:t>
        <a:bodyPr/>
        <a:lstStyle/>
        <a:p>
          <a:endParaRPr lang="zh-CN" altLang="en-US"/>
        </a:p>
      </dgm:t>
    </dgm:pt>
    <dgm:pt modelId="{2A5A03F3-20D8-4F44-9E82-A8E9034E01D4}">
      <dgm:prSet phldrT="[文本]"/>
      <dgm:spPr/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Tools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0FB196-D3BC-4383-B604-FA18AB509248}" type="parTrans" cxnId="{27D3BE75-80E6-4B85-AF9F-A1785D64E706}">
      <dgm:prSet/>
      <dgm:spPr/>
      <dgm:t>
        <a:bodyPr/>
        <a:lstStyle/>
        <a:p>
          <a:endParaRPr lang="zh-CN" altLang="en-US"/>
        </a:p>
      </dgm:t>
    </dgm:pt>
    <dgm:pt modelId="{4CEBDC8B-8C6C-4DAE-93F0-FA5F6D0D5DBC}" type="sibTrans" cxnId="{27D3BE75-80E6-4B85-AF9F-A1785D64E706}">
      <dgm:prSet/>
      <dgm:spPr/>
      <dgm:t>
        <a:bodyPr/>
        <a:lstStyle/>
        <a:p>
          <a:endParaRPr lang="zh-CN" altLang="en-US"/>
        </a:p>
      </dgm:t>
    </dgm:pt>
    <dgm:pt modelId="{1E312999-B008-46DE-A160-1FF700EE26F0}" type="pres">
      <dgm:prSet presAssocID="{B3790552-0CC6-43DA-98FE-CF8D51294FC3}" presName="matrix" presStyleCnt="0">
        <dgm:presLayoutVars>
          <dgm:chMax val="1"/>
          <dgm:dir/>
          <dgm:resizeHandles val="exact"/>
        </dgm:presLayoutVars>
      </dgm:prSet>
      <dgm:spPr/>
    </dgm:pt>
    <dgm:pt modelId="{3CF54E82-9844-4BA3-88FD-585E1372F450}" type="pres">
      <dgm:prSet presAssocID="{B3790552-0CC6-43DA-98FE-CF8D51294FC3}" presName="diamond" presStyleLbl="bgShp" presStyleIdx="0" presStyleCnt="1"/>
      <dgm:spPr/>
    </dgm:pt>
    <dgm:pt modelId="{0E04CC93-39BD-420E-9FF5-5814151ECD65}" type="pres">
      <dgm:prSet presAssocID="{B3790552-0CC6-43DA-98FE-CF8D51294FC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FBC5F87-DC38-456C-8DF5-F005D505498A}" type="pres">
      <dgm:prSet presAssocID="{B3790552-0CC6-43DA-98FE-CF8D51294FC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8053E2A-7CB6-44C8-A561-CCAD84BB9E1A}" type="pres">
      <dgm:prSet presAssocID="{B3790552-0CC6-43DA-98FE-CF8D51294FC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2D63F7D-8159-44F3-A5D4-69955F0FEB7B}" type="pres">
      <dgm:prSet presAssocID="{B3790552-0CC6-43DA-98FE-CF8D51294FC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76FE109-FECC-4F33-8D2C-5E74AE5C618B}" type="presOf" srcId="{857F8FCE-0224-44DC-B0A4-8DEF498B30D1}" destId="{2FBC5F87-DC38-456C-8DF5-F005D505498A}" srcOrd="0" destOrd="0" presId="urn:microsoft.com/office/officeart/2005/8/layout/matrix3"/>
    <dgm:cxn modelId="{26C70C26-492D-49EE-9068-DF5B103EA485}" srcId="{B3790552-0CC6-43DA-98FE-CF8D51294FC3}" destId="{857F8FCE-0224-44DC-B0A4-8DEF498B30D1}" srcOrd="1" destOrd="0" parTransId="{0A4223E9-FDC8-498B-AB1F-357359F306E1}" sibTransId="{7FB00910-A9D2-4B6E-B53C-99FB14758693}"/>
    <dgm:cxn modelId="{ECB31632-1BC5-45C8-A584-3320E45D300A}" type="presOf" srcId="{29F68FDC-E32B-49DF-B82B-B025C0B7F78F}" destId="{0E04CC93-39BD-420E-9FF5-5814151ECD65}" srcOrd="0" destOrd="0" presId="urn:microsoft.com/office/officeart/2005/8/layout/matrix3"/>
    <dgm:cxn modelId="{F5C72B3C-41E6-4A8E-B06A-D4998B5C012D}" srcId="{B3790552-0CC6-43DA-98FE-CF8D51294FC3}" destId="{9680841A-C23F-4155-8B68-14C41ED4E50E}" srcOrd="2" destOrd="0" parTransId="{A81AF476-EF22-4131-BA4E-3DAAE65C7057}" sibTransId="{E54B8211-819C-417D-8397-D17D7070480D}"/>
    <dgm:cxn modelId="{F271595B-13FE-4B94-8EE7-FA207C5BBD56}" type="presOf" srcId="{B3790552-0CC6-43DA-98FE-CF8D51294FC3}" destId="{1E312999-B008-46DE-A160-1FF700EE26F0}" srcOrd="0" destOrd="0" presId="urn:microsoft.com/office/officeart/2005/8/layout/matrix3"/>
    <dgm:cxn modelId="{27D3BE75-80E6-4B85-AF9F-A1785D64E706}" srcId="{B3790552-0CC6-43DA-98FE-CF8D51294FC3}" destId="{2A5A03F3-20D8-4F44-9E82-A8E9034E01D4}" srcOrd="3" destOrd="0" parTransId="{4A0FB196-D3BC-4383-B604-FA18AB509248}" sibTransId="{4CEBDC8B-8C6C-4DAE-93F0-FA5F6D0D5DBC}"/>
    <dgm:cxn modelId="{D0644DB1-FF9A-409F-81FF-16056A73DF25}" srcId="{B3790552-0CC6-43DA-98FE-CF8D51294FC3}" destId="{29F68FDC-E32B-49DF-B82B-B025C0B7F78F}" srcOrd="0" destOrd="0" parTransId="{EAA067CD-EFA2-40DA-B1FD-ED91F861BA02}" sibTransId="{1BA2D9CE-6110-4BAD-9117-389261B25DAE}"/>
    <dgm:cxn modelId="{348DA8D4-A0C7-46B8-B8D7-CE5E93D18EA7}" type="presOf" srcId="{9680841A-C23F-4155-8B68-14C41ED4E50E}" destId="{58053E2A-7CB6-44C8-A561-CCAD84BB9E1A}" srcOrd="0" destOrd="0" presId="urn:microsoft.com/office/officeart/2005/8/layout/matrix3"/>
    <dgm:cxn modelId="{B6704ADC-F990-453C-B7E3-CC9C4194274E}" type="presOf" srcId="{2A5A03F3-20D8-4F44-9E82-A8E9034E01D4}" destId="{D2D63F7D-8159-44F3-A5D4-69955F0FEB7B}" srcOrd="0" destOrd="0" presId="urn:microsoft.com/office/officeart/2005/8/layout/matrix3"/>
    <dgm:cxn modelId="{0C29F686-F8B9-4994-A322-6D5A0DC598C5}" type="presParOf" srcId="{1E312999-B008-46DE-A160-1FF700EE26F0}" destId="{3CF54E82-9844-4BA3-88FD-585E1372F450}" srcOrd="0" destOrd="0" presId="urn:microsoft.com/office/officeart/2005/8/layout/matrix3"/>
    <dgm:cxn modelId="{89C3D12A-5F27-478D-9052-BF10D9AFEDDC}" type="presParOf" srcId="{1E312999-B008-46DE-A160-1FF700EE26F0}" destId="{0E04CC93-39BD-420E-9FF5-5814151ECD65}" srcOrd="1" destOrd="0" presId="urn:microsoft.com/office/officeart/2005/8/layout/matrix3"/>
    <dgm:cxn modelId="{EE4516BD-878C-4799-A22F-FF1CD61C3E1A}" type="presParOf" srcId="{1E312999-B008-46DE-A160-1FF700EE26F0}" destId="{2FBC5F87-DC38-456C-8DF5-F005D505498A}" srcOrd="2" destOrd="0" presId="urn:microsoft.com/office/officeart/2005/8/layout/matrix3"/>
    <dgm:cxn modelId="{6355E40F-BC19-469E-99ED-069C4032F4BE}" type="presParOf" srcId="{1E312999-B008-46DE-A160-1FF700EE26F0}" destId="{58053E2A-7CB6-44C8-A561-CCAD84BB9E1A}" srcOrd="3" destOrd="0" presId="urn:microsoft.com/office/officeart/2005/8/layout/matrix3"/>
    <dgm:cxn modelId="{652C188C-9BB0-4B89-B2E1-2975E0C38BEC}" type="presParOf" srcId="{1E312999-B008-46DE-A160-1FF700EE26F0}" destId="{D2D63F7D-8159-44F3-A5D4-69955F0FEB7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54E82-9844-4BA3-88FD-585E1372F450}">
      <dsp:nvSpPr>
        <dsp:cNvPr id="0" name=""/>
        <dsp:cNvSpPr/>
      </dsp:nvSpPr>
      <dsp:spPr>
        <a:xfrm>
          <a:off x="1245062" y="0"/>
          <a:ext cx="3802016" cy="3802016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4CC93-39BD-420E-9FF5-5814151ECD65}">
      <dsp:nvSpPr>
        <dsp:cNvPr id="0" name=""/>
        <dsp:cNvSpPr/>
      </dsp:nvSpPr>
      <dsp:spPr>
        <a:xfrm>
          <a:off x="1606253" y="361191"/>
          <a:ext cx="1482786" cy="14827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DB</a:t>
          </a:r>
          <a:endParaRPr lang="zh-CN" altLang="en-US" sz="2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78637" y="433575"/>
        <a:ext cx="1338018" cy="1338018"/>
      </dsp:txXfrm>
    </dsp:sp>
    <dsp:sp modelId="{2FBC5F87-DC38-456C-8DF5-F005D505498A}">
      <dsp:nvSpPr>
        <dsp:cNvPr id="0" name=""/>
        <dsp:cNvSpPr/>
      </dsp:nvSpPr>
      <dsp:spPr>
        <a:xfrm>
          <a:off x="3203100" y="361191"/>
          <a:ext cx="1482786" cy="1482786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Server</a:t>
          </a:r>
          <a:endParaRPr lang="zh-CN" altLang="en-US" sz="2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75484" y="433575"/>
        <a:ext cx="1338018" cy="1338018"/>
      </dsp:txXfrm>
    </dsp:sp>
    <dsp:sp modelId="{58053E2A-7CB6-44C8-A561-CCAD84BB9E1A}">
      <dsp:nvSpPr>
        <dsp:cNvPr id="0" name=""/>
        <dsp:cNvSpPr/>
      </dsp:nvSpPr>
      <dsp:spPr>
        <a:xfrm>
          <a:off x="1606253" y="1958038"/>
          <a:ext cx="1482786" cy="1482786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System</a:t>
          </a:r>
          <a:endParaRPr lang="zh-CN" altLang="en-US" sz="2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78637" y="2030422"/>
        <a:ext cx="1338018" cy="1338018"/>
      </dsp:txXfrm>
    </dsp:sp>
    <dsp:sp modelId="{D2D63F7D-8159-44F3-A5D4-69955F0FEB7B}">
      <dsp:nvSpPr>
        <dsp:cNvPr id="0" name=""/>
        <dsp:cNvSpPr/>
      </dsp:nvSpPr>
      <dsp:spPr>
        <a:xfrm>
          <a:off x="3203100" y="1958038"/>
          <a:ext cx="1482786" cy="148278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Tools</a:t>
          </a:r>
          <a:endParaRPr lang="zh-CN" altLang="en-US" sz="2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75484" y="2030422"/>
        <a:ext cx="1338018" cy="1338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82521-A0FD-4CB5-8588-DA397FACEEC3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30BD5-4974-4B24-861B-088DBD929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466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30BD5-4974-4B24-861B-088DBD9290D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0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55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38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14BC9-362F-4DAD-AC43-C5DE26DEE53C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14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F8ACC-D4DA-4CE9-91C3-474CD95871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139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14BC9-362F-4DAD-AC43-C5DE26DEE53C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11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11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775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19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4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69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78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697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17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94635-D334-499E-9010-E5FE74050218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3E83E-C2AE-48D8-B0FD-41EFC788BA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8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088"/>
            <a:ext cx="5930159" cy="64126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28657" y="2003485"/>
            <a:ext cx="7619992" cy="1785104"/>
          </a:xfrm>
          <a:prstGeom prst="rect">
            <a:avLst/>
          </a:prstGeom>
          <a:solidFill>
            <a:srgbClr val="1CADE4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阿姨来了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家政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020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</a:t>
            </a:r>
            <a:endParaRPr lang="en-US" altLang="zh-CN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0" algn="r" eaLnBrk="0" fontAlgn="base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软件服务外包类</a:t>
            </a:r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电子商务</a:t>
            </a: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D258318B-CB0A-4DB6-9279-D5236D9DC1EA}" type="slidenum">
              <a:rPr lang="zh-CN" altLang="en-US"/>
              <a:pPr>
                <a:defRPr/>
              </a:pPr>
              <a:t>1</a:t>
            </a:fld>
            <a:endParaRPr lang="zh-CN" altLang="en-US" dirty="0"/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8026399" y="4420303"/>
            <a:ext cx="38110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spcBef>
                <a:spcPts val="600"/>
              </a:spcBef>
              <a:defRPr/>
            </a:pPr>
            <a:r>
              <a:rPr lang="zh-CN" altLang="en-US" sz="2800" b="1" dirty="0">
                <a:latin typeface="宋体" panose="02010600030101010101" pitchFamily="2" charset="-122"/>
              </a:rPr>
              <a:t>团队：</a:t>
            </a:r>
            <a:r>
              <a:rPr lang="en-US" altLang="zh-CN" sz="2800" b="1" dirty="0">
                <a:latin typeface="宋体" panose="02010600030101010101" pitchFamily="2" charset="-122"/>
              </a:rPr>
              <a:t>unaware</a:t>
            </a:r>
          </a:p>
          <a:p>
            <a:pPr algn="ctr" defTabSz="457200">
              <a:spcBef>
                <a:spcPts val="600"/>
              </a:spcBef>
              <a:defRPr/>
            </a:pPr>
            <a:r>
              <a:rPr lang="zh-CN" altLang="en-US" sz="2800" b="1" dirty="0">
                <a:latin typeface="宋体" panose="02010600030101010101" pitchFamily="2" charset="-122"/>
              </a:rPr>
              <a:t>付荣亮 张广洁 杨万龙</a:t>
            </a:r>
            <a:endParaRPr lang="en-US" altLang="zh-CN" sz="2800" b="1" dirty="0">
              <a:latin typeface="宋体" panose="02010600030101010101" pitchFamily="2" charset="-122"/>
            </a:endParaRPr>
          </a:p>
          <a:p>
            <a:pPr algn="ctr" defTabSz="457200">
              <a:spcBef>
                <a:spcPts val="600"/>
              </a:spcBef>
              <a:defRPr/>
            </a:pPr>
            <a:r>
              <a:rPr lang="en-US" altLang="zh-CN" sz="2800" b="1" dirty="0">
                <a:latin typeface="宋体" panose="02010600030101010101" pitchFamily="2" charset="-122"/>
              </a:rPr>
              <a:t>2017-04-20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98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 bwMode="auto">
          <a:xfrm>
            <a:off x="0" y="557213"/>
            <a:ext cx="6096000" cy="722312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管理后台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61" y="4897543"/>
            <a:ext cx="3865263" cy="2160000"/>
          </a:xfrm>
          <a:prstGeom prst="rect">
            <a:avLst/>
          </a:prstGeom>
        </p:spPr>
      </p:pic>
      <p:sp>
        <p:nvSpPr>
          <p:cNvPr id="12" name="自由: 形状 8"/>
          <p:cNvSpPr/>
          <p:nvPr/>
        </p:nvSpPr>
        <p:spPr>
          <a:xfrm>
            <a:off x="4888377" y="2200813"/>
            <a:ext cx="4794103" cy="1174293"/>
          </a:xfrm>
          <a:custGeom>
            <a:avLst/>
            <a:gdLst>
              <a:gd name="connsiteX0" fmla="*/ 0 w 5158276"/>
              <a:gd name="connsiteY0" fmla="*/ 117429 h 1174293"/>
              <a:gd name="connsiteX1" fmla="*/ 117429 w 5158276"/>
              <a:gd name="connsiteY1" fmla="*/ 0 h 1174293"/>
              <a:gd name="connsiteX2" fmla="*/ 5040847 w 5158276"/>
              <a:gd name="connsiteY2" fmla="*/ 0 h 1174293"/>
              <a:gd name="connsiteX3" fmla="*/ 5158276 w 5158276"/>
              <a:gd name="connsiteY3" fmla="*/ 117429 h 1174293"/>
              <a:gd name="connsiteX4" fmla="*/ 5158276 w 5158276"/>
              <a:gd name="connsiteY4" fmla="*/ 1056864 h 1174293"/>
              <a:gd name="connsiteX5" fmla="*/ 5040847 w 5158276"/>
              <a:gd name="connsiteY5" fmla="*/ 1174293 h 1174293"/>
              <a:gd name="connsiteX6" fmla="*/ 117429 w 5158276"/>
              <a:gd name="connsiteY6" fmla="*/ 1174293 h 1174293"/>
              <a:gd name="connsiteX7" fmla="*/ 0 w 5158276"/>
              <a:gd name="connsiteY7" fmla="*/ 1056864 h 1174293"/>
              <a:gd name="connsiteX8" fmla="*/ 0 w 5158276"/>
              <a:gd name="connsiteY8" fmla="*/ 117429 h 117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58276" h="1174293">
                <a:moveTo>
                  <a:pt x="0" y="117429"/>
                </a:moveTo>
                <a:cubicBezTo>
                  <a:pt x="0" y="52575"/>
                  <a:pt x="52575" y="0"/>
                  <a:pt x="117429" y="0"/>
                </a:cubicBezTo>
                <a:lnTo>
                  <a:pt x="5040847" y="0"/>
                </a:lnTo>
                <a:cubicBezTo>
                  <a:pt x="5105701" y="0"/>
                  <a:pt x="5158276" y="52575"/>
                  <a:pt x="5158276" y="117429"/>
                </a:cubicBezTo>
                <a:lnTo>
                  <a:pt x="5158276" y="1056864"/>
                </a:lnTo>
                <a:cubicBezTo>
                  <a:pt x="5158276" y="1121718"/>
                  <a:pt x="5105701" y="1174293"/>
                  <a:pt x="5040847" y="1174293"/>
                </a:cubicBezTo>
                <a:lnTo>
                  <a:pt x="117429" y="1174293"/>
                </a:lnTo>
                <a:cubicBezTo>
                  <a:pt x="52575" y="1174293"/>
                  <a:pt x="0" y="1121718"/>
                  <a:pt x="0" y="1056864"/>
                </a:cubicBezTo>
                <a:lnTo>
                  <a:pt x="0" y="117429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8704" tIns="228704" rIns="228704" bIns="228704" numCol="1" spcCol="1270" anchor="ctr" anchorCtr="0">
            <a:noAutofit/>
          </a:bodyPr>
          <a:lstStyle/>
          <a:p>
            <a:pPr marL="0" lvl="0" indent="0" algn="ctr" defTabSz="2266950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SSH2</a:t>
            </a:r>
            <a:endParaRPr lang="zh-CN" altLang="en-US" sz="8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自由: 形状 9"/>
          <p:cNvSpPr/>
          <p:nvPr/>
        </p:nvSpPr>
        <p:spPr>
          <a:xfrm>
            <a:off x="2535777" y="4552110"/>
            <a:ext cx="1841250" cy="1174293"/>
          </a:xfrm>
          <a:custGeom>
            <a:avLst/>
            <a:gdLst>
              <a:gd name="connsiteX0" fmla="*/ 0 w 2475180"/>
              <a:gd name="connsiteY0" fmla="*/ 117429 h 1174293"/>
              <a:gd name="connsiteX1" fmla="*/ 117429 w 2475180"/>
              <a:gd name="connsiteY1" fmla="*/ 0 h 1174293"/>
              <a:gd name="connsiteX2" fmla="*/ 2357751 w 2475180"/>
              <a:gd name="connsiteY2" fmla="*/ 0 h 1174293"/>
              <a:gd name="connsiteX3" fmla="*/ 2475180 w 2475180"/>
              <a:gd name="connsiteY3" fmla="*/ 117429 h 1174293"/>
              <a:gd name="connsiteX4" fmla="*/ 2475180 w 2475180"/>
              <a:gd name="connsiteY4" fmla="*/ 1056864 h 1174293"/>
              <a:gd name="connsiteX5" fmla="*/ 2357751 w 2475180"/>
              <a:gd name="connsiteY5" fmla="*/ 1174293 h 1174293"/>
              <a:gd name="connsiteX6" fmla="*/ 117429 w 2475180"/>
              <a:gd name="connsiteY6" fmla="*/ 1174293 h 1174293"/>
              <a:gd name="connsiteX7" fmla="*/ 0 w 2475180"/>
              <a:gd name="connsiteY7" fmla="*/ 1056864 h 1174293"/>
              <a:gd name="connsiteX8" fmla="*/ 0 w 2475180"/>
              <a:gd name="connsiteY8" fmla="*/ 117429 h 117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5180" h="1174293">
                <a:moveTo>
                  <a:pt x="0" y="117429"/>
                </a:moveTo>
                <a:cubicBezTo>
                  <a:pt x="0" y="52575"/>
                  <a:pt x="52575" y="0"/>
                  <a:pt x="117429" y="0"/>
                </a:cubicBezTo>
                <a:lnTo>
                  <a:pt x="2357751" y="0"/>
                </a:lnTo>
                <a:cubicBezTo>
                  <a:pt x="2422605" y="0"/>
                  <a:pt x="2475180" y="52575"/>
                  <a:pt x="2475180" y="117429"/>
                </a:cubicBezTo>
                <a:lnTo>
                  <a:pt x="2475180" y="1056864"/>
                </a:lnTo>
                <a:cubicBezTo>
                  <a:pt x="2475180" y="1121718"/>
                  <a:pt x="2422605" y="1174293"/>
                  <a:pt x="2357751" y="1174293"/>
                </a:cubicBezTo>
                <a:lnTo>
                  <a:pt x="117429" y="1174293"/>
                </a:lnTo>
                <a:cubicBezTo>
                  <a:pt x="52575" y="1174293"/>
                  <a:pt x="0" y="1121718"/>
                  <a:pt x="0" y="1056864"/>
                </a:cubicBezTo>
                <a:lnTo>
                  <a:pt x="0" y="11742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794" tIns="186794" rIns="186794" bIns="186794" numCol="1" spcCol="1270" anchor="ctr" anchorCtr="0">
            <a:noAutofit/>
          </a:bodyPr>
          <a:lstStyle/>
          <a:p>
            <a:pPr marL="0" lvl="0" indent="0" algn="ctr" defTabSz="1778000">
              <a:spcBef>
                <a:spcPct val="0"/>
              </a:spcBef>
              <a:buNone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</a:p>
          <a:p>
            <a:pPr marL="0" lvl="0" indent="0" algn="ctr" defTabSz="1778000">
              <a:spcBef>
                <a:spcPct val="0"/>
              </a:spcBef>
              <a:buNone/>
            </a:pP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endParaRPr lang="zh-CN" alt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自由: 形状 10"/>
          <p:cNvSpPr/>
          <p:nvPr/>
        </p:nvSpPr>
        <p:spPr>
          <a:xfrm>
            <a:off x="4995081" y="4552110"/>
            <a:ext cx="1684504" cy="1174293"/>
          </a:xfrm>
          <a:custGeom>
            <a:avLst/>
            <a:gdLst>
              <a:gd name="connsiteX0" fmla="*/ 0 w 2475180"/>
              <a:gd name="connsiteY0" fmla="*/ 117429 h 1174293"/>
              <a:gd name="connsiteX1" fmla="*/ 117429 w 2475180"/>
              <a:gd name="connsiteY1" fmla="*/ 0 h 1174293"/>
              <a:gd name="connsiteX2" fmla="*/ 2357751 w 2475180"/>
              <a:gd name="connsiteY2" fmla="*/ 0 h 1174293"/>
              <a:gd name="connsiteX3" fmla="*/ 2475180 w 2475180"/>
              <a:gd name="connsiteY3" fmla="*/ 117429 h 1174293"/>
              <a:gd name="connsiteX4" fmla="*/ 2475180 w 2475180"/>
              <a:gd name="connsiteY4" fmla="*/ 1056864 h 1174293"/>
              <a:gd name="connsiteX5" fmla="*/ 2357751 w 2475180"/>
              <a:gd name="connsiteY5" fmla="*/ 1174293 h 1174293"/>
              <a:gd name="connsiteX6" fmla="*/ 117429 w 2475180"/>
              <a:gd name="connsiteY6" fmla="*/ 1174293 h 1174293"/>
              <a:gd name="connsiteX7" fmla="*/ 0 w 2475180"/>
              <a:gd name="connsiteY7" fmla="*/ 1056864 h 1174293"/>
              <a:gd name="connsiteX8" fmla="*/ 0 w 2475180"/>
              <a:gd name="connsiteY8" fmla="*/ 117429 h 117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5180" h="1174293">
                <a:moveTo>
                  <a:pt x="0" y="117429"/>
                </a:moveTo>
                <a:cubicBezTo>
                  <a:pt x="0" y="52575"/>
                  <a:pt x="52575" y="0"/>
                  <a:pt x="117429" y="0"/>
                </a:cubicBezTo>
                <a:lnTo>
                  <a:pt x="2357751" y="0"/>
                </a:lnTo>
                <a:cubicBezTo>
                  <a:pt x="2422605" y="0"/>
                  <a:pt x="2475180" y="52575"/>
                  <a:pt x="2475180" y="117429"/>
                </a:cubicBezTo>
                <a:lnTo>
                  <a:pt x="2475180" y="1056864"/>
                </a:lnTo>
                <a:cubicBezTo>
                  <a:pt x="2475180" y="1121718"/>
                  <a:pt x="2422605" y="1174293"/>
                  <a:pt x="2357751" y="1174293"/>
                </a:cubicBezTo>
                <a:lnTo>
                  <a:pt x="117429" y="1174293"/>
                </a:lnTo>
                <a:cubicBezTo>
                  <a:pt x="52575" y="1174293"/>
                  <a:pt x="0" y="1121718"/>
                  <a:pt x="0" y="1056864"/>
                </a:cubicBezTo>
                <a:lnTo>
                  <a:pt x="0" y="117429"/>
                </a:lnTo>
                <a:close/>
              </a:path>
            </a:pathLst>
          </a:custGeom>
          <a:solidFill>
            <a:srgbClr val="554CD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794" tIns="186794" rIns="186794" bIns="186794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40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zh-CN" altLang="en-US" sz="40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自由: 形状 11"/>
          <p:cNvSpPr/>
          <p:nvPr/>
        </p:nvSpPr>
        <p:spPr>
          <a:xfrm>
            <a:off x="7305748" y="4552111"/>
            <a:ext cx="2390671" cy="1174293"/>
          </a:xfrm>
          <a:custGeom>
            <a:avLst/>
            <a:gdLst>
              <a:gd name="connsiteX0" fmla="*/ 0 w 2475180"/>
              <a:gd name="connsiteY0" fmla="*/ 117429 h 1174293"/>
              <a:gd name="connsiteX1" fmla="*/ 117429 w 2475180"/>
              <a:gd name="connsiteY1" fmla="*/ 0 h 1174293"/>
              <a:gd name="connsiteX2" fmla="*/ 2357751 w 2475180"/>
              <a:gd name="connsiteY2" fmla="*/ 0 h 1174293"/>
              <a:gd name="connsiteX3" fmla="*/ 2475180 w 2475180"/>
              <a:gd name="connsiteY3" fmla="*/ 117429 h 1174293"/>
              <a:gd name="connsiteX4" fmla="*/ 2475180 w 2475180"/>
              <a:gd name="connsiteY4" fmla="*/ 1056864 h 1174293"/>
              <a:gd name="connsiteX5" fmla="*/ 2357751 w 2475180"/>
              <a:gd name="connsiteY5" fmla="*/ 1174293 h 1174293"/>
              <a:gd name="connsiteX6" fmla="*/ 117429 w 2475180"/>
              <a:gd name="connsiteY6" fmla="*/ 1174293 h 1174293"/>
              <a:gd name="connsiteX7" fmla="*/ 0 w 2475180"/>
              <a:gd name="connsiteY7" fmla="*/ 1056864 h 1174293"/>
              <a:gd name="connsiteX8" fmla="*/ 0 w 2475180"/>
              <a:gd name="connsiteY8" fmla="*/ 117429 h 117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5180" h="1174293">
                <a:moveTo>
                  <a:pt x="0" y="117429"/>
                </a:moveTo>
                <a:cubicBezTo>
                  <a:pt x="0" y="52575"/>
                  <a:pt x="52575" y="0"/>
                  <a:pt x="117429" y="0"/>
                </a:cubicBezTo>
                <a:lnTo>
                  <a:pt x="2357751" y="0"/>
                </a:lnTo>
                <a:cubicBezTo>
                  <a:pt x="2422605" y="0"/>
                  <a:pt x="2475180" y="52575"/>
                  <a:pt x="2475180" y="117429"/>
                </a:cubicBezTo>
                <a:lnTo>
                  <a:pt x="2475180" y="1056864"/>
                </a:lnTo>
                <a:cubicBezTo>
                  <a:pt x="2475180" y="1121718"/>
                  <a:pt x="2422605" y="1174293"/>
                  <a:pt x="2357751" y="1174293"/>
                </a:cubicBezTo>
                <a:lnTo>
                  <a:pt x="117429" y="1174293"/>
                </a:lnTo>
                <a:cubicBezTo>
                  <a:pt x="52575" y="1174293"/>
                  <a:pt x="0" y="1121718"/>
                  <a:pt x="0" y="1056864"/>
                </a:cubicBezTo>
                <a:lnTo>
                  <a:pt x="0" y="117429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6794" tIns="186794" rIns="186794" bIns="186794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4000" kern="1200" spc="-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endParaRPr lang="zh-CN" altLang="en-US" sz="4000" kern="1200" spc="-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9" y="1707960"/>
            <a:ext cx="3942378" cy="2160000"/>
          </a:xfrm>
          <a:prstGeom prst="rect">
            <a:avLst/>
          </a:prstGeom>
        </p:spPr>
      </p:pic>
      <p:sp>
        <p:nvSpPr>
          <p:cNvPr id="17" name="加号 16"/>
          <p:cNvSpPr/>
          <p:nvPr/>
        </p:nvSpPr>
        <p:spPr>
          <a:xfrm>
            <a:off x="4320466" y="4779256"/>
            <a:ext cx="720000" cy="72000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加号 17"/>
          <p:cNvSpPr/>
          <p:nvPr/>
        </p:nvSpPr>
        <p:spPr>
          <a:xfrm>
            <a:off x="6631928" y="4779256"/>
            <a:ext cx="720000" cy="720000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8619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 bwMode="auto">
          <a:xfrm>
            <a:off x="0" y="557213"/>
            <a:ext cx="6096000" cy="722312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APP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79944" y="2488019"/>
            <a:ext cx="9599103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为开发工具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4.4.2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support.v4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v7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v13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Material Design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的设计理念和设计风格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okHttp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与后台服务器应用通信，维持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30496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13B06D-9F31-490A-94B3-1AECC89C9714}" type="slidenum">
              <a:rPr lang="zh-CN" altLang="en-US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0" y="3127375"/>
            <a:ext cx="12192000" cy="723900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348290278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610600" y="6383646"/>
            <a:ext cx="2743200" cy="365125"/>
          </a:xfrm>
        </p:spPr>
        <p:txBody>
          <a:bodyPr/>
          <a:lstStyle/>
          <a:p>
            <a:pPr>
              <a:defRPr/>
            </a:pPr>
            <a:fld id="{3F63A24D-00E9-4A86-9B6D-E819A1A36873}" type="slidenum">
              <a:rPr lang="zh-CN" altLang="en-US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/>
        </p:nvSpPr>
        <p:spPr bwMode="auto">
          <a:xfrm>
            <a:off x="-1" y="557213"/>
            <a:ext cx="6096000" cy="722312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端页面</a:t>
            </a:r>
            <a:endParaRPr lang="zh-CN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80" y="1526208"/>
            <a:ext cx="2835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94" y="1526208"/>
            <a:ext cx="2835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908" y="1526208"/>
            <a:ext cx="2835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1806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22" y="1498912"/>
            <a:ext cx="9286756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622" y="1498912"/>
            <a:ext cx="9286756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3A24D-00E9-4A86-9B6D-E819A1A36873}" type="slidenum">
              <a:rPr lang="zh-CN" altLang="en-US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0" y="557213"/>
            <a:ext cx="6096000" cy="722312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后台管理页面</a:t>
            </a:r>
            <a:endParaRPr lang="zh-CN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622" y="1498912"/>
            <a:ext cx="9286756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1498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13B06D-9F31-490A-94B3-1AECC89C9714}" type="slidenum">
              <a:rPr lang="zh-CN" altLang="en-US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0" y="3127375"/>
            <a:ext cx="12192000" cy="723900"/>
          </a:xfrm>
          <a:prstGeom prst="rect">
            <a:avLst/>
          </a:prstGeom>
          <a:solidFill>
            <a:srgbClr val="1CADE4"/>
          </a:solidFill>
          <a:ln>
            <a:noFill/>
          </a:ln>
          <a:ex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视频观看</a:t>
            </a:r>
          </a:p>
        </p:txBody>
      </p:sp>
    </p:spTree>
    <p:extLst>
      <p:ext uri="{BB962C8B-B14F-4D97-AF65-F5344CB8AC3E}">
        <p14:creationId xmlns:p14="http://schemas.microsoft.com/office/powerpoint/2010/main" val="2621691493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SJDS2017-35537-演示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905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4C0FE8-D2CE-41A3-AA81-DFB0C7103B68}" type="slidenum">
              <a:rPr lang="zh-CN" altLang="en-US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/>
        </p:nvSpPr>
        <p:spPr bwMode="auto">
          <a:xfrm>
            <a:off x="0" y="2198790"/>
            <a:ext cx="12192000" cy="2159000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Thank You !</a:t>
            </a:r>
            <a:endParaRPr lang="zh-CN" altLang="zh-CN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82360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696"/>
            <a:ext cx="3466667" cy="224761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/>
        </p:nvSpPr>
        <p:spPr bwMode="auto">
          <a:xfrm>
            <a:off x="0" y="0"/>
            <a:ext cx="12192000" cy="723900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2" name="矩形 1"/>
          <p:cNvSpPr/>
          <p:nvPr/>
        </p:nvSpPr>
        <p:spPr>
          <a:xfrm>
            <a:off x="710915" y="1413496"/>
            <a:ext cx="1080711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			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近年来，社会经济的发展推动家庭经济水平的提高，提高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	     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了社会大众的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消费能力和支付能力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，让用户具备享受各类服务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	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的经济基础。而人口老年化</a:t>
            </a:r>
            <a:r>
              <a:rPr lang="zh-CN" altLang="en-US" sz="2400" kern="1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及独生子女为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多等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人口结构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原因，导致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    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出现巨量的家庭服务需求；同时家庭角色分工日益现代化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如家庭女性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职业化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现象，越来越多家庭愿意把“家庭服务”分包出去。巨量的需求推动着“家政”行业发展。</a:t>
            </a:r>
          </a:p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而传统家政行业发展较迟，各方面都不成熟，出现了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价格乱、服务差、信息不透明、中介坑人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等现象，让很多家政服务提供者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——“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阿姨”及服务消费用户有各种的埋怨。埋怨之处即市场。</a:t>
            </a:r>
          </a:p>
        </p:txBody>
      </p:sp>
    </p:spTree>
    <p:extLst>
      <p:ext uri="{BB962C8B-B14F-4D97-AF65-F5344CB8AC3E}">
        <p14:creationId xmlns:p14="http://schemas.microsoft.com/office/powerpoint/2010/main" val="24403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/>
        </p:nvSpPr>
        <p:spPr bwMode="auto">
          <a:xfrm>
            <a:off x="0" y="558000"/>
            <a:ext cx="6096000" cy="722312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3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en-US" altLang="zh-CN" sz="3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2638104" y="3311025"/>
            <a:ext cx="18923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作品简介</a:t>
            </a: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7522809" y="3311025"/>
            <a:ext cx="18196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技术支持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2638104" y="5660316"/>
            <a:ext cx="18923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作品展示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7522809" y="5660613"/>
            <a:ext cx="18196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视频观看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301" y="1752629"/>
            <a:ext cx="1561905" cy="1561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657" y="1752629"/>
            <a:ext cx="1574603" cy="1561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68" y="4098411"/>
            <a:ext cx="1574603" cy="156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669" y="4098410"/>
            <a:ext cx="1574603" cy="1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825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13B06D-9F31-490A-94B3-1AECC89C9714}" type="slidenum">
              <a:rPr lang="zh-CN" altLang="en-US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0" y="3127375"/>
            <a:ext cx="12192000" cy="723900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</p:spTree>
    <p:extLst>
      <p:ext uri="{BB962C8B-B14F-4D97-AF65-F5344CB8AC3E}">
        <p14:creationId xmlns:p14="http://schemas.microsoft.com/office/powerpoint/2010/main" val="12156898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 bwMode="auto">
          <a:xfrm>
            <a:off x="0" y="557213"/>
            <a:ext cx="6096000" cy="722312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3722255" y="1743999"/>
            <a:ext cx="8137236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本作品针对现在传统“家政”行业的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价格乱、服务差、信息不透明、中介坑人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等现象，利用现在大量普及的智能手机，提供了在线的“家政”服务，即阿姨来了——家政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020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本系统分为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用户端、阿姨端、后台管理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三部分组成，终端用户可通过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预约保洁服务、支付订单金额、评价阿姨服务质量等。阿姨可以在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上接收订单，根据订单里的地址提供上门保洁服务并获得相应的报酬。后台可以统一管理所有的阿姨信息、会员信息、订单信息，统筹安排阿姨资源。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" y="1568515"/>
            <a:ext cx="4568038" cy="47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992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632" y="1969583"/>
            <a:ext cx="3901778" cy="430567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41" y="1671781"/>
            <a:ext cx="5158866" cy="51768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 bwMode="auto">
          <a:xfrm>
            <a:off x="0" y="557213"/>
            <a:ext cx="6096000" cy="722312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功能结构</a:t>
            </a: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 flipH="1" flipV="1">
            <a:off x="6232783" y="1662546"/>
            <a:ext cx="10993" cy="42025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cxnSpLocks/>
          </p:cNvCxnSpPr>
          <p:nvPr/>
        </p:nvCxnSpPr>
        <p:spPr>
          <a:xfrm flipH="1">
            <a:off x="193964" y="1662545"/>
            <a:ext cx="95042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9707418" y="1196109"/>
            <a:ext cx="20519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阿姨来了</a:t>
            </a: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 flipH="1">
            <a:off x="256814" y="4260181"/>
            <a:ext cx="216000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</p:cNvCxnSpPr>
          <p:nvPr/>
        </p:nvCxnSpPr>
        <p:spPr>
          <a:xfrm flipH="1" flipV="1">
            <a:off x="242366" y="1653309"/>
            <a:ext cx="10993" cy="42025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9708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/>
        </p:nvSpPr>
        <p:spPr bwMode="auto">
          <a:xfrm>
            <a:off x="0" y="557213"/>
            <a:ext cx="6096000" cy="722312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17360"/>
            <a:ext cx="9963846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4329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13B06D-9F31-490A-94B3-1AECC89C9714}" type="slidenum">
              <a:rPr lang="zh-CN" altLang="en-US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/>
        </p:nvSpPr>
        <p:spPr bwMode="auto">
          <a:xfrm>
            <a:off x="0" y="3127375"/>
            <a:ext cx="12192000" cy="723900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</p:spTree>
    <p:extLst>
      <p:ext uri="{BB962C8B-B14F-4D97-AF65-F5344CB8AC3E}">
        <p14:creationId xmlns:p14="http://schemas.microsoft.com/office/powerpoint/2010/main" val="364723803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 bwMode="auto">
          <a:xfrm>
            <a:off x="0" y="557213"/>
            <a:ext cx="6096000" cy="722312"/>
          </a:xfrm>
          <a:prstGeom prst="rect">
            <a:avLst/>
          </a:prstGeom>
          <a:solidFill>
            <a:srgbClr val="30A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</a:p>
        </p:txBody>
      </p:sp>
      <p:sp>
        <p:nvSpPr>
          <p:cNvPr id="3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B030A5C4-347C-42FA-8D78-6659E18DAF19}" type="slidenum">
              <a:rPr lang="zh-CN" altLang="en-US"/>
              <a:pPr>
                <a:defRPr/>
              </a:pPr>
              <a:t>9</a:t>
            </a:fld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641314814"/>
              </p:ext>
            </p:extLst>
          </p:nvPr>
        </p:nvGraphicFramePr>
        <p:xfrm>
          <a:off x="1054628" y="1830096"/>
          <a:ext cx="6292140" cy="3802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961907" y="2671034"/>
            <a:ext cx="313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ApacheTomcat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8.0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wampserver3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7743" y="2671034"/>
            <a:ext cx="200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5.7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7743" y="3877786"/>
            <a:ext cx="2177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Windows10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1.7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1908" y="3877786"/>
            <a:ext cx="3055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MyEclipse2014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PowerDesigner16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Axure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RP 8.0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Visio2016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MindManage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38" y="678106"/>
            <a:ext cx="3332321" cy="33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7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267</Words>
  <Application>Microsoft Office PowerPoint</Application>
  <PresentationFormat>宽屏</PresentationFormat>
  <Paragraphs>63</Paragraphs>
  <Slides>17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个人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付荣亮</dc:creator>
  <cp:lastModifiedBy>付荣亮</cp:lastModifiedBy>
  <cp:revision>110</cp:revision>
  <dcterms:created xsi:type="dcterms:W3CDTF">2016-06-10T06:47:22Z</dcterms:created>
  <dcterms:modified xsi:type="dcterms:W3CDTF">2017-05-18T02:36:21Z</dcterms:modified>
</cp:coreProperties>
</file>